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C48F-3B13-4839-AC56-44F04489899B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950B-E259-45E9-A667-3312C7C14E1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6C3E-2FFF-4C94-BA07-DB9523DF467A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9923-CA2D-4677-9FE0-9115953E996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78B16-9986-481E-8ACE-CB651245E1D4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46A0-94FF-4349-9CF5-0B48871F8E2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ADA1-D4A8-4CD8-A4E9-C41A173F0467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C06AB-84EC-455A-B933-149D4FBCF2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EBA5-CBFE-4501-97B0-39DF098F1A47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34AA-DDCC-4A48-8D43-173D29F7FA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4AFA2-209C-45EF-B69E-2786819CB716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3035-A711-4067-9DBE-B3264F05BF7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92F5C-3BAD-4E0F-AF40-1A20BA0D3446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4FEE-3A73-4233-9BE5-BF39CF72F2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762B-7DDC-4D8E-9D03-BEDFDD77A1AA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88E88-E4F1-43FA-8214-7126481C8BD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0D71-EDD8-4830-A4B6-3051B07FF985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48E1A-7ED3-416C-99ED-6BB1F9F7A8C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DAEF-ABC5-4DE9-A7C5-31435B1435DA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C510-678F-471C-8F92-33A4901BF48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0FB1-852F-4687-93B4-58E544588BFB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4CA1-D56A-40C4-99ED-037E6D681A4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2F4E69-2840-4CD6-A007-B9FBA17DF2B0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413BBF-FEC5-45DE-BE50-78D00EC4F6E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SEZIONE AUREA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00563" y="5445125"/>
            <a:ext cx="4527550" cy="1320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Barbacane Valentina, Calvi Giulia, </a:t>
            </a:r>
            <a:r>
              <a:rPr lang="it-IT" dirty="0" err="1" smtClean="0">
                <a:solidFill>
                  <a:schemeClr val="accent4">
                    <a:lumMod val="75000"/>
                  </a:schemeClr>
                </a:solidFill>
              </a:rPr>
              <a:t>Gasbarri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 Alessandra e Pettine Debora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DEFINIZIONE SEZIONE AUREA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Si dice sezione aurea di un segmento la parte del segmento media proporzionale tra l’intero segmento e la parte rimanente</a:t>
            </a:r>
          </a:p>
        </p:txBody>
      </p:sp>
      <p:pic>
        <p:nvPicPr>
          <p:cNvPr id="5" name="Picture 2" descr="C:\Users\Simone\Desktop\Segmento_aure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873500"/>
            <a:ext cx="51355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692275" y="4797425"/>
            <a:ext cx="4992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>
                <a:latin typeface="Calibri" pitchFamily="34" charset="0"/>
              </a:rPr>
              <a:t>AB:AC=AC:CB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smtClean="0">
                <a:solidFill>
                  <a:schemeClr val="bg1"/>
                </a:solidFill>
              </a:rPr>
              <a:t>IL RETTANGOLO AUREO E’ APPREZZATO NELL’ARTE E NELLA FOTOGRAFIA</a:t>
            </a:r>
          </a:p>
        </p:txBody>
      </p:sp>
      <p:pic>
        <p:nvPicPr>
          <p:cNvPr id="4" name="Picture 2" descr="http://t1.gstatic.com/images?q=tbn:ANd9GcTKrDEmdtrwB54zCcMHGtaxr1p3y-IpQEKGDwqAE7vQFKFJw_JEu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1275" y="3860800"/>
            <a:ext cx="1724025" cy="265747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060575"/>
            <a:ext cx="3167062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2060575"/>
            <a:ext cx="316865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FIBONACCI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E’ una successione in sequenza di numeri interi naturali. Ogni termine è uguale alla somma dei numeri che lo precedono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429000"/>
            <a:ext cx="23749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bg1"/>
                </a:solidFill>
              </a:rPr>
              <a:t>QUESTA SEQUENZA DI NUMERI PRESENTA INTERESSANTI PROPRIETA’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rapporto tra due termini successivi si avvicina molto rapidamente a 0,618</a:t>
            </a:r>
          </a:p>
          <a:p>
            <a:r>
              <a:rPr lang="it-IT" smtClean="0"/>
              <a:t>Il rapporto tra un numero e il suo precedente tende a 1,618. Questo numero è detto rapporto aureo</a:t>
            </a:r>
          </a:p>
          <a:p>
            <a:r>
              <a:rPr lang="it-IT" smtClean="0"/>
              <a:t>Il quadrato di un numero di Fibonacci meno il quadrato del secondo numero precedente è sempre un numero della successione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FIBONACCI IN NATURA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24025"/>
            <a:ext cx="41767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709738"/>
            <a:ext cx="3887787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Calibri</vt:lpstr>
      <vt:lpstr>Arial</vt:lpstr>
      <vt:lpstr>Tema di Office</vt:lpstr>
      <vt:lpstr>SEZIONE AUREA</vt:lpstr>
      <vt:lpstr>DEFINIZIONE SEZIONE AUREA</vt:lpstr>
      <vt:lpstr>IL RETTANGOLO AUREO E’ APPREZZATO NELL’ARTE E NELLA FOTOGRAFIA</vt:lpstr>
      <vt:lpstr>FIBONACCI</vt:lpstr>
      <vt:lpstr>QUESTA SEQUENZA DI NUMERI PRESENTA INTERESSANTI PROPRIETA’</vt:lpstr>
      <vt:lpstr>FIBONACCI IN NATURA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SEZIONE AUREA</dc:title>
  <dc:creator>Simone</dc:creator>
  <cp:lastModifiedBy>Proprietario</cp:lastModifiedBy>
  <cp:revision>22</cp:revision>
  <dcterms:created xsi:type="dcterms:W3CDTF">2013-04-03T13:57:54Z</dcterms:created>
  <dcterms:modified xsi:type="dcterms:W3CDTF">2013-05-28T14:58:06Z</dcterms:modified>
</cp:coreProperties>
</file>